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4"/>
  </p:handoutMasterIdLst>
  <p:sldIdLst>
    <p:sldId id="256" r:id="rId4"/>
    <p:sldId id="263" r:id="rId5"/>
    <p:sldId id="285" r:id="rId6"/>
    <p:sldId id="283" r:id="rId7"/>
    <p:sldId id="286" r:id="rId8"/>
    <p:sldId id="287" r:id="rId9"/>
    <p:sldId id="288" r:id="rId10"/>
    <p:sldId id="289" r:id="rId11"/>
    <p:sldId id="290" r:id="rId12"/>
    <p:sldId id="258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-197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Aleksandar</a:t>
            </a:r>
            <a:r>
              <a:rPr lang="en-US" dirty="0" smtClean="0"/>
              <a:t> </a:t>
            </a:r>
            <a:r>
              <a:rPr lang="en-US" dirty="0" err="1" smtClean="0"/>
              <a:t>Milev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HR System Presentation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your attention!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1244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639271" y="2215514"/>
            <a:ext cx="9122377" cy="3068585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000" dirty="0" smtClean="0"/>
              <a:t>As an HR manager, I want to be able to manage the employees in my </a:t>
            </a:r>
            <a:r>
              <a:rPr lang="en-US" sz="2000" dirty="0" smtClean="0"/>
              <a:t>company</a:t>
            </a:r>
          </a:p>
          <a:p>
            <a:r>
              <a:rPr lang="en-US" sz="2000" dirty="0" smtClean="0"/>
              <a:t>The hierarchy in the company includes the following roles:</a:t>
            </a:r>
          </a:p>
          <a:p>
            <a:r>
              <a:rPr lang="en-US" sz="2000" dirty="0" smtClean="0"/>
              <a:t> Trainee</a:t>
            </a:r>
          </a:p>
          <a:p>
            <a:r>
              <a:rPr lang="en-US" sz="2000" dirty="0" smtClean="0"/>
              <a:t> Junior</a:t>
            </a:r>
          </a:p>
          <a:p>
            <a:r>
              <a:rPr lang="en-US" sz="2000" dirty="0" smtClean="0"/>
              <a:t> Intermediate</a:t>
            </a:r>
          </a:p>
          <a:p>
            <a:r>
              <a:rPr lang="en-US" sz="2000" dirty="0" smtClean="0"/>
              <a:t> Senior </a:t>
            </a:r>
          </a:p>
          <a:p>
            <a:r>
              <a:rPr lang="en-US" sz="2000" dirty="0" smtClean="0"/>
              <a:t> Team leader </a:t>
            </a:r>
          </a:p>
          <a:p>
            <a:r>
              <a:rPr lang="en-US" sz="2000" dirty="0" smtClean="0"/>
              <a:t> Project manager</a:t>
            </a:r>
          </a:p>
          <a:p>
            <a:r>
              <a:rPr lang="en-US" sz="2000" dirty="0" smtClean="0"/>
              <a:t> Delivery director</a:t>
            </a:r>
          </a:p>
          <a:p>
            <a:r>
              <a:rPr lang="en-US" sz="2000" dirty="0" smtClean="0"/>
              <a:t> CEO</a:t>
            </a:r>
          </a:p>
          <a:p>
            <a:pPr>
              <a:buFont typeface="Arial" pitchFamily="34" charset="0"/>
              <a:buChar char="•"/>
            </a:pPr>
            <a:endParaRPr lang="uk-UA" dirty="0"/>
          </a:p>
        </p:txBody>
      </p:sp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844178" y="1236980"/>
            <a:ext cx="7631084" cy="82648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HR System Task 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791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Requirements &amp; </a:t>
            </a:r>
            <a:r>
              <a:rPr lang="en-US" smtClean="0"/>
              <a:t>User Stories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Each employee must have </a:t>
            </a:r>
            <a:r>
              <a:rPr lang="en-US" dirty="0" smtClean="0"/>
              <a:t>information about </a:t>
            </a:r>
            <a:r>
              <a:rPr lang="en-US" dirty="0" smtClean="0"/>
              <a:t>Name, his </a:t>
            </a:r>
            <a:r>
              <a:rPr lang="en-US" dirty="0" smtClean="0"/>
              <a:t>position, </a:t>
            </a:r>
            <a:r>
              <a:rPr lang="en-US" dirty="0" smtClean="0"/>
              <a:t>salary, workplace-City, email, phone, Project </a:t>
            </a:r>
            <a:r>
              <a:rPr lang="en-US" dirty="0" smtClean="0"/>
              <a:t>and </a:t>
            </a:r>
            <a:r>
              <a:rPr lang="en-US" dirty="0" smtClean="0"/>
              <a:t>his manager.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Trainee</a:t>
            </a:r>
            <a:r>
              <a:rPr lang="en-US" dirty="0" smtClean="0"/>
              <a:t>, Junior, Intermediate and Senior employees are part of team managed by a Team lead. 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One </a:t>
            </a:r>
            <a:r>
              <a:rPr lang="en-US" dirty="0" smtClean="0"/>
              <a:t>project </a:t>
            </a:r>
            <a:r>
              <a:rPr lang="en-US" dirty="0" smtClean="0"/>
              <a:t>manager </a:t>
            </a:r>
            <a:r>
              <a:rPr lang="en-US" dirty="0" smtClean="0"/>
              <a:t>can manage multiple </a:t>
            </a:r>
            <a:r>
              <a:rPr lang="en-US" dirty="0" smtClean="0"/>
              <a:t>teams</a:t>
            </a:r>
            <a:r>
              <a:rPr lang="en-US" dirty="0" smtClean="0"/>
              <a:t>. Delivery director is on top of </a:t>
            </a:r>
            <a:r>
              <a:rPr lang="en-US" dirty="0" smtClean="0"/>
              <a:t>multiple project </a:t>
            </a:r>
            <a:r>
              <a:rPr lang="en-US" dirty="0" smtClean="0"/>
              <a:t>managers. CEO is the head </a:t>
            </a:r>
            <a:r>
              <a:rPr lang="en-US" dirty="0" smtClean="0"/>
              <a:t>of </a:t>
            </a:r>
            <a:r>
              <a:rPr lang="en-US" dirty="0" smtClean="0"/>
              <a:t>the </a:t>
            </a:r>
            <a:r>
              <a:rPr lang="en-US" dirty="0" smtClean="0"/>
              <a:t>entire company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 must be able to add a new employee, see and edit the </a:t>
            </a:r>
            <a:r>
              <a:rPr lang="en-US" dirty="0" smtClean="0"/>
              <a:t>existing ones</a:t>
            </a:r>
            <a:r>
              <a:rPr lang="en-US" dirty="0" smtClean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 need to be able to choose Trainee, Junior, Intermediate, Senior or Team lead and see in which team they </a:t>
            </a:r>
            <a:r>
              <a:rPr lang="en-US" dirty="0" smtClean="0"/>
              <a:t>belongs </a:t>
            </a:r>
            <a:r>
              <a:rPr lang="en-US" dirty="0" smtClean="0"/>
              <a:t>together with </a:t>
            </a:r>
            <a:r>
              <a:rPr lang="en-US" dirty="0" smtClean="0"/>
              <a:t>information who </a:t>
            </a:r>
            <a:r>
              <a:rPr lang="en-US" dirty="0" smtClean="0"/>
              <a:t>is their Lead, Project Manager, Delivery director, CEO.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 need to be able to move employees to </a:t>
            </a:r>
            <a:r>
              <a:rPr lang="en-US" dirty="0" smtClean="0"/>
              <a:t>different </a:t>
            </a:r>
            <a:r>
              <a:rPr lang="en-US" dirty="0" smtClean="0"/>
              <a:t>teams and delivery </a:t>
            </a:r>
            <a:r>
              <a:rPr lang="en-US" dirty="0" smtClean="0"/>
              <a:t>verticals.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Technologies to be included: ASP.NET MVC, </a:t>
            </a:r>
            <a:r>
              <a:rPr lang="en-US" dirty="0" err="1" smtClean="0"/>
              <a:t>EntityFramework</a:t>
            </a:r>
            <a:r>
              <a:rPr lang="en-US" dirty="0" smtClean="0"/>
              <a:t>, SQL </a:t>
            </a:r>
            <a:r>
              <a:rPr lang="en-US" dirty="0" smtClean="0"/>
              <a:t>Express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Models</a:t>
            </a:r>
            <a:endParaRPr lang="uk-U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1773" y="1650775"/>
            <a:ext cx="11717267" cy="5054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Controllers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Employee Controller</a:t>
            </a:r>
          </a:p>
          <a:p>
            <a:pPr marL="457200" indent="-457200">
              <a:buAutoNum type="arabicPeriod"/>
            </a:pPr>
            <a:r>
              <a:rPr lang="en-US" dirty="0" smtClean="0"/>
              <a:t>Team Controller </a:t>
            </a:r>
          </a:p>
          <a:p>
            <a:pPr marL="457200" indent="-457200">
              <a:buAutoNum type="arabicPeriod"/>
            </a:pPr>
            <a:r>
              <a:rPr lang="en-US" dirty="0" smtClean="0"/>
              <a:t>Project Controller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Employee Controller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 smtClean="0"/>
              <a:t>1.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Index</a:t>
            </a:r>
            <a:r>
              <a:rPr lang="en-US" dirty="0" smtClean="0"/>
              <a:t>() -&gt;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2.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Details(</a:t>
            </a:r>
            <a:r>
              <a:rPr lang="en-US" dirty="0" err="1" smtClean="0"/>
              <a:t>int</a:t>
            </a:r>
            <a:r>
              <a:rPr lang="en-US" dirty="0" smtClean="0"/>
              <a:t>? id</a:t>
            </a:r>
            <a:r>
              <a:rPr lang="en-US" dirty="0" smtClean="0"/>
              <a:t>) - 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3.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</a:t>
            </a:r>
            <a:r>
              <a:rPr lang="en-US" dirty="0" smtClean="0"/>
              <a:t>()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</a:t>
            </a:r>
            <a:r>
              <a:rPr lang="en-US" dirty="0" err="1" smtClean="0"/>
              <a:t>Reqest</a:t>
            </a:r>
            <a:endParaRPr lang="en-US" dirty="0" smtClean="0"/>
          </a:p>
          <a:p>
            <a:pPr marL="457200" indent="-457200"/>
            <a:r>
              <a:rPr lang="en-US" dirty="0" smtClean="0"/>
              <a:t>4.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Create([Bind(Include = "Id, Name,Position,Delivery,Salary,WorkPlace,Email,CellNumber,ManagerId")] Employee </a:t>
            </a:r>
            <a:r>
              <a:rPr lang="en-US" dirty="0" err="1" smtClean="0"/>
              <a:t>employeeModel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POST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5.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Edit(</a:t>
            </a:r>
            <a:r>
              <a:rPr lang="en-US" dirty="0" err="1" smtClean="0"/>
              <a:t>int</a:t>
            </a:r>
            <a:r>
              <a:rPr lang="en-US" dirty="0" smtClean="0"/>
              <a:t>? id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6.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Edit([Bind(Include = "Id,Name,Delivery,Salary,Position,WorkPlace,Email,CellNumber,ManagerId")] Employee </a:t>
            </a:r>
            <a:r>
              <a:rPr lang="en-US" dirty="0" err="1" smtClean="0"/>
              <a:t>employeeModel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POST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7.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</a:t>
            </a:r>
            <a:r>
              <a:rPr lang="en-US" dirty="0" err="1" smtClean="0"/>
              <a:t>EmployeeTeamPreview</a:t>
            </a:r>
            <a:r>
              <a:rPr lang="en-US" dirty="0" smtClean="0"/>
              <a:t>(</a:t>
            </a:r>
            <a:r>
              <a:rPr lang="en-US" dirty="0" err="1" smtClean="0"/>
              <a:t>int</a:t>
            </a:r>
            <a:r>
              <a:rPr lang="en-US" dirty="0" smtClean="0"/>
              <a:t> id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Team Controller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1. public </a:t>
            </a:r>
            <a:r>
              <a:rPr lang="en-US" dirty="0" err="1" smtClean="0"/>
              <a:t>ActionResult</a:t>
            </a:r>
            <a:r>
              <a:rPr lang="en-US" dirty="0" smtClean="0"/>
              <a:t> Index</a:t>
            </a:r>
            <a:r>
              <a:rPr lang="en-US" dirty="0" smtClean="0"/>
              <a:t>()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2.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</a:t>
            </a:r>
            <a:r>
              <a:rPr lang="en-US" dirty="0" smtClean="0"/>
              <a:t>()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3.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Create([Bind(Include = "</a:t>
            </a:r>
            <a:r>
              <a:rPr lang="en-US" dirty="0" err="1" smtClean="0"/>
              <a:t>Id,Name,Delivery,LeaderId,ProjectId</a:t>
            </a:r>
            <a:r>
              <a:rPr lang="en-US" dirty="0" smtClean="0"/>
              <a:t>, Members")] </a:t>
            </a:r>
            <a:r>
              <a:rPr lang="en-US" dirty="0" err="1" smtClean="0"/>
              <a:t>TeamWithEmployeesViewModel</a:t>
            </a:r>
            <a:r>
              <a:rPr lang="en-US" dirty="0" smtClean="0"/>
              <a:t> </a:t>
            </a:r>
            <a:r>
              <a:rPr lang="en-US" dirty="0" err="1" smtClean="0"/>
              <a:t>teamModel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POST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4.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Edit(</a:t>
            </a:r>
            <a:r>
              <a:rPr lang="en-US" dirty="0" err="1" smtClean="0"/>
              <a:t>int</a:t>
            </a:r>
            <a:r>
              <a:rPr lang="en-US" dirty="0" smtClean="0"/>
              <a:t> id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5.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Edit([Bind(Include = "</a:t>
            </a:r>
            <a:r>
              <a:rPr lang="en-US" dirty="0" err="1" smtClean="0"/>
              <a:t>Id,Name,Delivery,LeaderId</a:t>
            </a:r>
            <a:r>
              <a:rPr lang="en-US" dirty="0" smtClean="0"/>
              <a:t>, </a:t>
            </a:r>
            <a:r>
              <a:rPr lang="en-US" dirty="0" err="1" smtClean="0"/>
              <a:t>Leader,ProjectId</a:t>
            </a:r>
            <a:r>
              <a:rPr lang="en-US" dirty="0" smtClean="0"/>
              <a:t>, Members")] </a:t>
            </a:r>
            <a:r>
              <a:rPr lang="en-US" dirty="0" err="1" smtClean="0"/>
              <a:t>TeamWithEmployeesViewModel</a:t>
            </a:r>
            <a:r>
              <a:rPr lang="en-US" dirty="0" smtClean="0"/>
              <a:t> </a:t>
            </a:r>
            <a:r>
              <a:rPr lang="en-US" dirty="0" err="1" smtClean="0"/>
              <a:t>teamModel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POST</a:t>
            </a:r>
            <a:r>
              <a:rPr lang="en-US" dirty="0" smtClean="0"/>
              <a:t> Request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 Controller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1. public </a:t>
            </a:r>
            <a:r>
              <a:rPr lang="en-US" dirty="0" err="1" smtClean="0"/>
              <a:t>ActionResult</a:t>
            </a:r>
            <a:r>
              <a:rPr lang="en-US" dirty="0" smtClean="0"/>
              <a:t> Index</a:t>
            </a:r>
            <a:r>
              <a:rPr lang="en-US" dirty="0" smtClean="0"/>
              <a:t>()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2.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Details(</a:t>
            </a:r>
            <a:r>
              <a:rPr lang="en-US" dirty="0" err="1" smtClean="0"/>
              <a:t>int</a:t>
            </a:r>
            <a:r>
              <a:rPr lang="en-US" dirty="0" smtClean="0"/>
              <a:t>? id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3.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</a:t>
            </a:r>
            <a:r>
              <a:rPr lang="en-US" dirty="0" smtClean="0"/>
              <a:t>() =&gt; </a:t>
            </a:r>
            <a:r>
              <a:rPr lang="en-US" dirty="0" smtClean="0">
                <a:solidFill>
                  <a:srgbClr val="0070C0"/>
                </a:solidFill>
              </a:rPr>
              <a:t>GET</a:t>
            </a:r>
            <a:r>
              <a:rPr lang="en-US" dirty="0" smtClean="0"/>
              <a:t> Request</a:t>
            </a:r>
          </a:p>
          <a:p>
            <a:pPr marL="457200" indent="-457200"/>
            <a:r>
              <a:rPr lang="en-US" dirty="0" smtClean="0"/>
              <a:t>4. </a:t>
            </a:r>
            <a:r>
              <a:rPr lang="en-US" dirty="0" smtClean="0"/>
              <a:t>public </a:t>
            </a:r>
            <a:r>
              <a:rPr lang="en-US" dirty="0" err="1" smtClean="0"/>
              <a:t>ActionResult</a:t>
            </a:r>
            <a:r>
              <a:rPr lang="en-US" dirty="0" smtClean="0"/>
              <a:t> Create([Bind(Include = "</a:t>
            </a:r>
            <a:r>
              <a:rPr lang="en-US" dirty="0" err="1" smtClean="0"/>
              <a:t>Id,Name,Delivery</a:t>
            </a:r>
            <a:r>
              <a:rPr lang="en-US" dirty="0" smtClean="0"/>
              <a:t>, Teams, Description")]</a:t>
            </a:r>
            <a:r>
              <a:rPr lang="en-US" dirty="0" err="1" smtClean="0"/>
              <a:t>ProjectWithTeamsViewModel</a:t>
            </a:r>
            <a:r>
              <a:rPr lang="en-US" dirty="0" smtClean="0"/>
              <a:t> </a:t>
            </a:r>
            <a:r>
              <a:rPr lang="en-US" dirty="0" err="1" smtClean="0"/>
              <a:t>projectModel</a:t>
            </a:r>
            <a:r>
              <a:rPr lang="en-US" dirty="0" smtClean="0"/>
              <a:t>) =&gt; </a:t>
            </a:r>
            <a:r>
              <a:rPr lang="en-US" dirty="0" smtClean="0">
                <a:solidFill>
                  <a:srgbClr val="0070C0"/>
                </a:solidFill>
              </a:rPr>
              <a:t>POST</a:t>
            </a:r>
            <a:r>
              <a:rPr lang="en-US" dirty="0" smtClean="0"/>
              <a:t> Request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Employee View’s</a:t>
            </a:r>
          </a:p>
          <a:p>
            <a:pPr marL="457200" indent="-457200">
              <a:buAutoNum type="arabicPeriod"/>
            </a:pPr>
            <a:r>
              <a:rPr lang="en-US" dirty="0" smtClean="0"/>
              <a:t>Team View’s</a:t>
            </a:r>
          </a:p>
          <a:p>
            <a:pPr marL="457200" indent="-457200">
              <a:buAutoNum type="arabicPeriod"/>
            </a:pPr>
            <a:r>
              <a:rPr lang="en-US" dirty="0" smtClean="0"/>
              <a:t>Project View’s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43430" y="1970034"/>
            <a:ext cx="3543300" cy="3880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1073</TotalTime>
  <Words>443</Words>
  <Application>Microsoft Office PowerPoint</Application>
  <PresentationFormat>Custom</PresentationFormat>
  <Paragraphs>50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Тема Office</vt:lpstr>
      <vt:lpstr>1_Тема Office</vt:lpstr>
      <vt:lpstr>2_Тема Office</vt:lpstr>
      <vt:lpstr>Aleksandar Milev</vt:lpstr>
      <vt:lpstr>HR System Task </vt:lpstr>
      <vt:lpstr>Requirements &amp; User Stories</vt:lpstr>
      <vt:lpstr>Models</vt:lpstr>
      <vt:lpstr>Controllers</vt:lpstr>
      <vt:lpstr>Employee Controller</vt:lpstr>
      <vt:lpstr>Team Controller</vt:lpstr>
      <vt:lpstr>Project Controller</vt:lpstr>
      <vt:lpstr>Views</vt:lpstr>
      <vt:lpstr>Thank you for your attention!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Sasho</dc:creator>
  <cp:lastModifiedBy>Sasho</cp:lastModifiedBy>
  <cp:revision>84</cp:revision>
  <dcterms:created xsi:type="dcterms:W3CDTF">2015-09-10T13:48:25Z</dcterms:created>
  <dcterms:modified xsi:type="dcterms:W3CDTF">2016-02-29T14:24:35Z</dcterms:modified>
</cp:coreProperties>
</file>

<file path=docProps/thumbnail.jpeg>
</file>